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18"/>
  </p:notesMasterIdLst>
  <p:handoutMasterIdLst>
    <p:handoutMasterId r:id="rId19"/>
  </p:handoutMasterIdLst>
  <p:sldIdLst>
    <p:sldId id="298" r:id="rId4"/>
    <p:sldId id="297" r:id="rId5"/>
    <p:sldId id="305" r:id="rId6"/>
    <p:sldId id="303" r:id="rId7"/>
    <p:sldId id="302" r:id="rId8"/>
    <p:sldId id="284" r:id="rId9"/>
    <p:sldId id="300" r:id="rId10"/>
    <p:sldId id="299" r:id="rId11"/>
    <p:sldId id="306" r:id="rId12"/>
    <p:sldId id="301" r:id="rId13"/>
    <p:sldId id="307" r:id="rId14"/>
    <p:sldId id="283" r:id="rId15"/>
    <p:sldId id="308" r:id="rId16"/>
    <p:sldId id="296" r:id="rId17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6D9B0E-37B5-4F28-B3FC-1FBEF7FC5E1F}" v="7" dt="2024-10-09T23:43:26.035"/>
  </p1510:revLst>
</p1510:revInfo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574" autoAdjust="0"/>
  </p:normalViewPr>
  <p:slideViewPr>
    <p:cSldViewPr snapToGrid="0">
      <p:cViewPr varScale="1">
        <p:scale>
          <a:sx n="115" d="100"/>
          <a:sy n="115" d="100"/>
        </p:scale>
        <p:origin x="312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90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DF29FC9-62EE-41DA-8063-29EF3B77BD78}" type="datetime1">
              <a:rPr lang="pt-PT" smtClean="0"/>
              <a:t>10/10/2024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EAB80A-A944-4517-A4D0-352EFDB07E5A}" type="datetime1">
              <a:rPr lang="pt-PT" smtClean="0"/>
              <a:pPr/>
              <a:t>10/10/2024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dirty="0"/>
              <a:t>Editar estilos de texto do Modelo Global</a:t>
            </a:r>
          </a:p>
          <a:p>
            <a:pPr lvl="1" rtl="0"/>
            <a:r>
              <a:rPr lang="pt-PT" dirty="0"/>
              <a:t>Segundo nível</a:t>
            </a:r>
          </a:p>
          <a:p>
            <a:pPr lvl="2" rtl="0"/>
            <a:r>
              <a:rPr lang="pt-PT" dirty="0"/>
              <a:t>Terceiro nível</a:t>
            </a:r>
          </a:p>
          <a:p>
            <a:pPr lvl="3" rtl="0"/>
            <a:r>
              <a:rPr lang="pt-PT" dirty="0"/>
              <a:t>Quarto nível</a:t>
            </a:r>
          </a:p>
          <a:p>
            <a:pPr lvl="4" rtl="0"/>
            <a:r>
              <a:rPr lang="pt-PT" dirty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n-ZA" smtClean="0"/>
              <a:t>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97835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o de Títul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Marcador de Posição da Imagem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PT"/>
              <a:t>Insira ou Arraste e Largue a Fotografia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ctr" anchorCtr="0">
            <a:noAutofit/>
          </a:bodyPr>
          <a:lstStyle>
            <a:lvl1pPr algn="r">
              <a:defRPr lang="en-ZA" sz="4400" b="1" spc="-300" dirty="0"/>
            </a:lvl1pPr>
          </a:lstStyle>
          <a:p>
            <a:pPr lvl="0" algn="r" rtl="0"/>
            <a:r>
              <a:rPr lang="pt-PT" dirty="0"/>
              <a:t>Clique para editar o título da apresentação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pt-PT" dirty="0"/>
              <a:t>Clique para editar o estilo do subtítulo do Modelo Global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dirty="0"/>
              <a:t>Clique para editar o título da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PT" dirty="0"/>
              <a:t>Subtítulo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PT" dirty="0"/>
              <a:t>Editar estilos de texto do Modelo Global</a:t>
            </a:r>
          </a:p>
          <a:p>
            <a:pPr lvl="1" rtl="0"/>
            <a:r>
              <a:rPr lang="pt-PT" dirty="0"/>
              <a:t>Segundo nível</a:t>
            </a:r>
          </a:p>
          <a:p>
            <a:pPr lvl="2" rtl="0"/>
            <a:r>
              <a:rPr lang="pt-PT" dirty="0"/>
              <a:t>Terceiro nível</a:t>
            </a:r>
          </a:p>
          <a:p>
            <a:pPr lvl="3" rtl="0"/>
            <a:r>
              <a:rPr lang="pt-PT" dirty="0"/>
              <a:t>Quarto nível</a:t>
            </a:r>
          </a:p>
          <a:p>
            <a:pPr lvl="4" rtl="0"/>
            <a:r>
              <a:rPr lang="pt-PT" dirty="0"/>
              <a:t>Quinto nível</a:t>
            </a:r>
          </a:p>
        </p:txBody>
      </p:sp>
      <p:sp>
        <p:nvSpPr>
          <p:cNvPr id="6" name="Marcador de Posição do Texto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pt-PT" dirty="0"/>
              <a:t>Editar estilos de texto do Modelo Global</a:t>
            </a:r>
          </a:p>
          <a:p>
            <a:pPr lvl="1" rtl="0"/>
            <a:r>
              <a:rPr lang="pt-PT" dirty="0"/>
              <a:t>Segundo nível</a:t>
            </a:r>
          </a:p>
          <a:p>
            <a:pPr lvl="2" rtl="0"/>
            <a:r>
              <a:rPr lang="pt-PT" dirty="0"/>
              <a:t>Terceiro nível</a:t>
            </a:r>
          </a:p>
          <a:p>
            <a:pPr lvl="3" rtl="0"/>
            <a:r>
              <a:rPr lang="pt-PT" dirty="0"/>
              <a:t>Quarto nível</a:t>
            </a:r>
          </a:p>
          <a:p>
            <a:pPr lvl="4" rtl="0"/>
            <a:r>
              <a:rPr lang="pt-PT" dirty="0"/>
              <a:t>Quinto nível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PT"/>
              <a:t>Adicione um rodapé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PT" smtClean="0"/>
              <a:pPr rtl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dirty="0"/>
              <a:t>Clique para editar o título da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PT" dirty="0"/>
              <a:t>Subtítulo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PT" dirty="0"/>
              <a:t>Editar estilos de texto do Modelo Global</a:t>
            </a:r>
          </a:p>
          <a:p>
            <a:pPr lvl="1" rtl="0"/>
            <a:r>
              <a:rPr lang="pt-PT" dirty="0"/>
              <a:t>Segundo nível</a:t>
            </a:r>
          </a:p>
          <a:p>
            <a:pPr lvl="2" rtl="0"/>
            <a:r>
              <a:rPr lang="pt-PT" dirty="0"/>
              <a:t>Terceiro nível</a:t>
            </a:r>
          </a:p>
          <a:p>
            <a:pPr lvl="3" rtl="0"/>
            <a:r>
              <a:rPr lang="pt-PT" dirty="0"/>
              <a:t>Quarto nível</a:t>
            </a:r>
          </a:p>
          <a:p>
            <a:pPr lvl="4" rtl="0"/>
            <a:r>
              <a:rPr lang="pt-PT" dirty="0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pt-PT" dirty="0"/>
              <a:t>Editar estilos de texto do Modelo Global</a:t>
            </a:r>
          </a:p>
          <a:p>
            <a:pPr lvl="1" rtl="0"/>
            <a:r>
              <a:rPr lang="pt-PT" dirty="0"/>
              <a:t>Segundo nível</a:t>
            </a:r>
          </a:p>
          <a:p>
            <a:pPr lvl="2" rtl="0"/>
            <a:r>
              <a:rPr lang="pt-PT" dirty="0"/>
              <a:t>Terceiro nível</a:t>
            </a:r>
          </a:p>
          <a:p>
            <a:pPr lvl="3" rtl="0"/>
            <a:r>
              <a:rPr lang="pt-PT" dirty="0"/>
              <a:t>Quarto nível</a:t>
            </a:r>
          </a:p>
          <a:p>
            <a:pPr lvl="4" rtl="0"/>
            <a:r>
              <a:rPr lang="pt-PT" dirty="0"/>
              <a:t>Quinto nível</a:t>
            </a:r>
          </a:p>
        </p:txBody>
      </p:sp>
      <p:sp>
        <p:nvSpPr>
          <p:cNvPr id="11" name="Marcador de Posição do Texto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pt-PT" dirty="0"/>
              <a:t>Editar estilos de texto do Modelo Global</a:t>
            </a:r>
          </a:p>
          <a:p>
            <a:pPr lvl="1" rtl="0"/>
            <a:r>
              <a:rPr lang="pt-PT" dirty="0"/>
              <a:t>Segundo nível</a:t>
            </a:r>
          </a:p>
          <a:p>
            <a:pPr lvl="2" rtl="0"/>
            <a:r>
              <a:rPr lang="pt-PT" dirty="0"/>
              <a:t>Terceiro nível</a:t>
            </a:r>
          </a:p>
          <a:p>
            <a:pPr lvl="3" rtl="0"/>
            <a:r>
              <a:rPr lang="pt-PT" dirty="0"/>
              <a:t>Quarto nível</a:t>
            </a:r>
          </a:p>
          <a:p>
            <a:pPr lvl="4" rtl="0"/>
            <a:r>
              <a:rPr lang="pt-PT" dirty="0"/>
              <a:t>Quinto nível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PT"/>
              <a:t>Adicione um rodapé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PT" smtClean="0"/>
              <a:pPr rtl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dirty="0"/>
              <a:t>Clique para editar o título da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PT" dirty="0"/>
              <a:t>Subtítulo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PT" dirty="0"/>
              <a:t>Editar estilos de texto do Modelo Global</a:t>
            </a:r>
          </a:p>
          <a:p>
            <a:pPr lvl="1" rtl="0"/>
            <a:r>
              <a:rPr lang="pt-PT" dirty="0"/>
              <a:t>Segundo nível</a:t>
            </a:r>
          </a:p>
          <a:p>
            <a:pPr lvl="2" rtl="0"/>
            <a:r>
              <a:rPr lang="pt-PT" dirty="0"/>
              <a:t>Terceiro nível</a:t>
            </a:r>
          </a:p>
          <a:p>
            <a:pPr lvl="3" rtl="0"/>
            <a:r>
              <a:rPr lang="pt-PT" dirty="0"/>
              <a:t>Quarto nível</a:t>
            </a:r>
          </a:p>
          <a:p>
            <a:pPr lvl="4" rtl="0"/>
            <a:r>
              <a:rPr lang="pt-PT" dirty="0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pt-PT" dirty="0"/>
              <a:t>Editar estilos de texto do Modelo Global</a:t>
            </a:r>
          </a:p>
          <a:p>
            <a:pPr lvl="1" rtl="0"/>
            <a:r>
              <a:rPr lang="pt-PT" dirty="0"/>
              <a:t>Segundo nível</a:t>
            </a:r>
          </a:p>
          <a:p>
            <a:pPr lvl="2" rtl="0"/>
            <a:r>
              <a:rPr lang="pt-PT" dirty="0"/>
              <a:t>Terceiro nível</a:t>
            </a:r>
          </a:p>
          <a:p>
            <a:pPr lvl="3" rtl="0"/>
            <a:r>
              <a:rPr lang="pt-PT" dirty="0"/>
              <a:t>Quarto nível</a:t>
            </a:r>
          </a:p>
          <a:p>
            <a:pPr lvl="4" rtl="0"/>
            <a:r>
              <a:rPr lang="pt-PT" dirty="0"/>
              <a:t>Quinto nível</a:t>
            </a:r>
          </a:p>
        </p:txBody>
      </p:sp>
      <p:sp>
        <p:nvSpPr>
          <p:cNvPr id="13" name="Marcador de Posição do Texto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pt-PT" dirty="0"/>
              <a:t>Editar estilos de texto do Modelo Global</a:t>
            </a:r>
          </a:p>
          <a:p>
            <a:pPr lvl="1" rtl="0"/>
            <a:r>
              <a:rPr lang="pt-PT" dirty="0"/>
              <a:t>Segundo nível</a:t>
            </a:r>
          </a:p>
          <a:p>
            <a:pPr lvl="2" rtl="0"/>
            <a:r>
              <a:rPr lang="pt-PT" dirty="0"/>
              <a:t>Terceiro nível</a:t>
            </a:r>
          </a:p>
          <a:p>
            <a:pPr lvl="3" rtl="0"/>
            <a:r>
              <a:rPr lang="pt-PT" dirty="0"/>
              <a:t>Quarto nível</a:t>
            </a:r>
          </a:p>
          <a:p>
            <a:pPr lvl="4" rtl="0"/>
            <a:r>
              <a:rPr lang="pt-PT" dirty="0"/>
              <a:t>Quinto nível</a:t>
            </a:r>
          </a:p>
        </p:txBody>
      </p:sp>
      <p:sp>
        <p:nvSpPr>
          <p:cNvPr id="15" name="Marcador de Posição do Texto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pt-PT" dirty="0"/>
              <a:t>Editar estilos de texto do Modelo Global</a:t>
            </a:r>
          </a:p>
          <a:p>
            <a:pPr lvl="1" rtl="0"/>
            <a:r>
              <a:rPr lang="pt-PT" dirty="0"/>
              <a:t>Segundo nível</a:t>
            </a:r>
          </a:p>
          <a:p>
            <a:pPr lvl="2" rtl="0"/>
            <a:r>
              <a:rPr lang="pt-PT" dirty="0"/>
              <a:t>Terceiro nível</a:t>
            </a:r>
          </a:p>
          <a:p>
            <a:pPr lvl="3" rtl="0"/>
            <a:r>
              <a:rPr lang="pt-PT" dirty="0"/>
              <a:t>Quarto nível</a:t>
            </a:r>
          </a:p>
          <a:p>
            <a:pPr lvl="4" rtl="0"/>
            <a:r>
              <a:rPr lang="pt-PT" dirty="0"/>
              <a:t>Quinto nível</a:t>
            </a:r>
          </a:p>
        </p:txBody>
      </p:sp>
      <p:sp>
        <p:nvSpPr>
          <p:cNvPr id="17" name="Marcador de Posição do Texto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pt-PT" dirty="0"/>
              <a:t>Editar estilos de texto do Modelo Global</a:t>
            </a:r>
          </a:p>
          <a:p>
            <a:pPr lvl="1" rtl="0"/>
            <a:r>
              <a:rPr lang="pt-PT" dirty="0"/>
              <a:t>Segundo nível</a:t>
            </a:r>
          </a:p>
          <a:p>
            <a:pPr lvl="2" rtl="0"/>
            <a:r>
              <a:rPr lang="pt-PT" dirty="0"/>
              <a:t>Terceiro nível</a:t>
            </a:r>
          </a:p>
          <a:p>
            <a:pPr lvl="3" rtl="0"/>
            <a:r>
              <a:rPr lang="pt-PT" dirty="0"/>
              <a:t>Quarto nível</a:t>
            </a:r>
          </a:p>
          <a:p>
            <a:pPr lvl="4" rtl="0"/>
            <a:r>
              <a:rPr lang="pt-PT" dirty="0"/>
              <a:t>Quinto nível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PT"/>
              <a:t>Adicione um rodapé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PT" smtClean="0"/>
              <a:pPr rtl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dirty="0"/>
              <a:t>Clique para editar o título da página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PT" dirty="0"/>
              <a:t>Subtítulo</a:t>
            </a:r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PT"/>
              <a:t>Adicione um rodapé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PT" smtClean="0"/>
              <a:pPr rtl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PT"/>
              <a:t>Adicione um rodapé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PT" smtClean="0"/>
              <a:pPr rtl="0"/>
              <a:t>‹nº›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dirty="0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Separador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Marcador de Posição da Imagem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PT"/>
              <a:t>Insira ou Arraste e Largue </a:t>
            </a:r>
            <a:br>
              <a:rPr lang="pt-PT"/>
            </a:br>
            <a:r>
              <a:rPr lang="pt-PT"/>
              <a:t>a Fotografia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5400" b="1" spc="-300" dirty="0"/>
            </a:lvl1pPr>
          </a:lstStyle>
          <a:p>
            <a:pPr lvl="0" algn="r" rtl="0"/>
            <a:r>
              <a:rPr lang="pt-PT" dirty="0"/>
              <a:t>Clique para editar o separador de secção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dirty="0"/>
              <a:t>Clique para editar o estilo do subtítulo do Modelo Global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Adicione um rodapé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PT" smtClean="0"/>
              <a:pPr rtl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separação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Marcador de Posição da Imagem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PT"/>
              <a:t>Insira ou Arraste e Largue </a:t>
            </a:r>
            <a:br>
              <a:rPr lang="pt-PT"/>
            </a:br>
            <a:r>
              <a:rPr lang="pt-PT"/>
              <a:t>a Fotografia Aqui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 rtlCol="0"/>
          <a:lstStyle>
            <a:lvl1pPr>
              <a:defRPr sz="5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PT" dirty="0"/>
              <a:t>Clique para editar o separador de secção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 rtlCol="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dirty="0"/>
              <a:t>Clique para editar o estilo do subtítulo do Modelo Global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Adicione um rodapé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PT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PT" smtClean="0"/>
              <a:pPr rtl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quema de Imagem de Tex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a Imagem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PT"/>
              <a:t>Inserir ou Arrastar e Largar a Fotografia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 rtlCol="0"/>
          <a:lstStyle>
            <a:lvl1pPr algn="r">
              <a:defRPr sz="4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dirty="0"/>
              <a:t>Edite o título da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PT" dirty="0"/>
              <a:t>Subtítulo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2668686"/>
            <a:ext cx="5472000" cy="299942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PT" dirty="0"/>
              <a:t>Editar estilos de texto do Modelo Global</a:t>
            </a:r>
          </a:p>
          <a:p>
            <a:pPr lvl="1" rtl="0"/>
            <a:r>
              <a:rPr lang="pt-PT" dirty="0"/>
              <a:t>Segundo nível</a:t>
            </a:r>
          </a:p>
          <a:p>
            <a:pPr lvl="2" rtl="0"/>
            <a:r>
              <a:rPr lang="pt-PT" dirty="0"/>
              <a:t>Terceiro nível</a:t>
            </a:r>
          </a:p>
          <a:p>
            <a:pPr lvl="3" rtl="0"/>
            <a:r>
              <a:rPr lang="pt-PT" dirty="0"/>
              <a:t>Quarto nível</a:t>
            </a:r>
          </a:p>
          <a:p>
            <a:pPr lvl="4" rtl="0"/>
            <a:r>
              <a:rPr lang="pt-PT" dirty="0"/>
              <a:t>Quinto nível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PT"/>
              <a:t>Adicione um rodapé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PT" smtClean="0"/>
              <a:pPr rtl="0"/>
              <a:t>‹nº›</a:t>
            </a:fld>
            <a:endParaRPr lang="pt-PT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quema de Imagem de Tex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a Imagem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PT"/>
              <a:t>Inserir ou Arrastar e Largar a Fotografia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0" bIns="180000" rtlCol="0"/>
          <a:lstStyle>
            <a:lvl1pPr algn="l">
              <a:defRPr sz="39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dirty="0"/>
              <a:t>Clique para editar o título da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PT" dirty="0"/>
              <a:t>Subtítulo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8000" y="3763648"/>
            <a:ext cx="5472000" cy="2428351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PT" dirty="0"/>
              <a:t>Editar estilos de texto do Modelo Global</a:t>
            </a:r>
          </a:p>
          <a:p>
            <a:pPr lvl="1" rtl="0"/>
            <a:r>
              <a:rPr lang="pt-PT" dirty="0"/>
              <a:t>Segundo nível</a:t>
            </a:r>
          </a:p>
          <a:p>
            <a:pPr lvl="2" rtl="0"/>
            <a:r>
              <a:rPr lang="pt-PT" dirty="0"/>
              <a:t>Terceiro nível</a:t>
            </a:r>
          </a:p>
          <a:p>
            <a:pPr lvl="3" rtl="0"/>
            <a:r>
              <a:rPr lang="pt-PT" dirty="0"/>
              <a:t>Quarto nível</a:t>
            </a:r>
          </a:p>
          <a:p>
            <a:pPr lvl="4" rtl="0"/>
            <a:r>
              <a:rPr lang="pt-PT" dirty="0"/>
              <a:t>Quinto nível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PT"/>
              <a:t>Adicione um rodapé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PT" smtClean="0"/>
              <a:pPr rtl="0"/>
              <a:t>‹nº›</a:t>
            </a:fld>
            <a:endParaRPr lang="pt-PT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dirty="0"/>
              <a:t>Clique para editar o título da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PT" dirty="0"/>
              <a:t>Subtítulo</a:t>
            </a:r>
          </a:p>
        </p:txBody>
      </p:sp>
      <p:sp>
        <p:nvSpPr>
          <p:cNvPr id="3" name="Marcador de Posição da Comparação Esquerda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dirty="0"/>
              <a:t>Editar estilos de texto do Modelo Global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PT" dirty="0"/>
              <a:t>Editar estilos de texto do Modelo Global</a:t>
            </a:r>
          </a:p>
          <a:p>
            <a:pPr lvl="1" rtl="0"/>
            <a:r>
              <a:rPr lang="pt-PT" dirty="0"/>
              <a:t>Segundo nível</a:t>
            </a:r>
          </a:p>
          <a:p>
            <a:pPr lvl="2" rtl="0"/>
            <a:r>
              <a:rPr lang="pt-PT" dirty="0"/>
              <a:t>Terceiro nível</a:t>
            </a:r>
          </a:p>
          <a:p>
            <a:pPr lvl="3" rtl="0"/>
            <a:r>
              <a:rPr lang="pt-PT" dirty="0"/>
              <a:t>Quarto nível</a:t>
            </a:r>
          </a:p>
          <a:p>
            <a:pPr lvl="4" rtl="0"/>
            <a:r>
              <a:rPr lang="pt-PT" dirty="0"/>
              <a:t>Quinto nível</a:t>
            </a:r>
          </a:p>
        </p:txBody>
      </p:sp>
      <p:sp>
        <p:nvSpPr>
          <p:cNvPr id="12" name="Marcador de Posição da Comparação Esquerda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pt-PT" dirty="0"/>
              <a:t>Editar estilos de texto do Modelo Global</a:t>
            </a:r>
          </a:p>
        </p:txBody>
      </p:sp>
      <p:sp>
        <p:nvSpPr>
          <p:cNvPr id="8" name="Marcador de Posição do Texto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 rtl="0"/>
            <a:r>
              <a:rPr lang="pt-PT" dirty="0"/>
              <a:t>Editar estilos de texto do Modelo Global</a:t>
            </a:r>
          </a:p>
          <a:p>
            <a:pPr lvl="1" rtl="0"/>
            <a:r>
              <a:rPr lang="pt-PT" dirty="0"/>
              <a:t>Segundo nível</a:t>
            </a:r>
          </a:p>
          <a:p>
            <a:pPr lvl="2" rtl="0"/>
            <a:r>
              <a:rPr lang="pt-PT" dirty="0"/>
              <a:t>Terceiro nível</a:t>
            </a:r>
          </a:p>
          <a:p>
            <a:pPr lvl="3" rtl="0"/>
            <a:r>
              <a:rPr lang="pt-PT" dirty="0"/>
              <a:t>Quarto nível</a:t>
            </a:r>
          </a:p>
          <a:p>
            <a:pPr lvl="4" rtl="0"/>
            <a:r>
              <a:rPr lang="pt-PT" dirty="0"/>
              <a:t>Quinto nível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PT"/>
              <a:t>Adicione um rodapé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PT" smtClean="0"/>
              <a:pPr rtl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grafia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a Imagem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PT"/>
              <a:t>Inserir ou Arrastar e Largar a Fotografia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PT" dirty="0"/>
              <a:t>Introduza a legenda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PT"/>
              <a:t>Adicione um rodapé</a:t>
            </a:r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PT" smtClean="0"/>
              <a:pPr rtl="0"/>
              <a:t>‹nº›</a:t>
            </a:fld>
            <a:endParaRPr lang="pt-PT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dirty="0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Marcador de Posição da Imagem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PT"/>
              <a:t>Insira ou Arraste e Largue a Fotografia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pt-PT" dirty="0"/>
              <a:t>Obrigado</a:t>
            </a:r>
          </a:p>
        </p:txBody>
      </p:sp>
      <p:sp>
        <p:nvSpPr>
          <p:cNvPr id="9" name="Marcador de Posição do Texto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PT" dirty="0"/>
              <a:t>Nome Completo</a:t>
            </a:r>
          </a:p>
        </p:txBody>
      </p:sp>
      <p:sp>
        <p:nvSpPr>
          <p:cNvPr id="10" name="Marcador de Posição do Texto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PT" dirty="0"/>
              <a:t>Número de Telefone</a:t>
            </a:r>
          </a:p>
        </p:txBody>
      </p:sp>
      <p:sp>
        <p:nvSpPr>
          <p:cNvPr id="11" name="Marcador de Posição do Texto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lnSpc>
                <a:spcPct val="70000"/>
              </a:lnSpc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PT" dirty="0"/>
              <a:t>Identificador de Rede Social ou E-mail</a:t>
            </a:r>
          </a:p>
        </p:txBody>
      </p:sp>
      <p:sp>
        <p:nvSpPr>
          <p:cNvPr id="12" name="Marcador de Posição do Texto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PT" dirty="0"/>
              <a:t>Site da Empresa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PT" smtClean="0"/>
              <a:pPr rtl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dirty="0"/>
              <a:t>Clique para editar o título da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PT" dirty="0"/>
              <a:t>Subtítulo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PT" dirty="0"/>
              <a:t>Editar estilos de texto do Modelo Global</a:t>
            </a:r>
          </a:p>
          <a:p>
            <a:pPr lvl="1" rtl="0"/>
            <a:r>
              <a:rPr lang="pt-PT" dirty="0"/>
              <a:t>Segundo nível</a:t>
            </a:r>
          </a:p>
          <a:p>
            <a:pPr lvl="2" rtl="0"/>
            <a:r>
              <a:rPr lang="pt-PT" dirty="0"/>
              <a:t>Terceiro nível</a:t>
            </a:r>
          </a:p>
          <a:p>
            <a:pPr lvl="3" rtl="0"/>
            <a:r>
              <a:rPr lang="pt-PT" dirty="0"/>
              <a:t>Quarto nível</a:t>
            </a:r>
          </a:p>
          <a:p>
            <a:pPr lvl="4" rtl="0"/>
            <a:r>
              <a:rPr lang="pt-PT" dirty="0"/>
              <a:t>Quinto nível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PT"/>
              <a:t>Adicione um rodapé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PT" smtClean="0"/>
              <a:pPr rtl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pt-PT" dirty="0"/>
              <a:t>Clique para editar o título da página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t-PT" dirty="0"/>
              <a:t>Editar estilos de texto do Modelo Global</a:t>
            </a:r>
          </a:p>
          <a:p>
            <a:pPr lvl="1" rtl="0"/>
            <a:r>
              <a:rPr lang="pt-PT" dirty="0"/>
              <a:t>Segundo nível</a:t>
            </a:r>
          </a:p>
          <a:p>
            <a:pPr lvl="2" rtl="0"/>
            <a:r>
              <a:rPr lang="pt-PT" dirty="0"/>
              <a:t>Terceiro nível</a:t>
            </a:r>
          </a:p>
          <a:p>
            <a:pPr lvl="3" rtl="0"/>
            <a:r>
              <a:rPr lang="pt-PT" dirty="0"/>
              <a:t>Quarto nível</a:t>
            </a:r>
          </a:p>
          <a:p>
            <a:pPr lvl="4" rtl="0"/>
            <a:r>
              <a:rPr lang="pt-PT" dirty="0"/>
              <a:t>Quinto nível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/>
              <a:t>Adicione um rodapé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fld id="{19B51A1E-902D-48AF-9020-955120F399B6}" type="slidenum">
              <a:rPr lang="pt-PT" smtClean="0"/>
              <a:pPr rtl="0"/>
              <a:t>‹nº›</a:t>
            </a:fld>
            <a:endParaRPr lang="pt-PT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cxnSp>
        <p:nvCxnSpPr>
          <p:cNvPr id="18" name="Conexão Reta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54" r:id="rId13"/>
    <p:sldLayoutId id="2147483655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arcador de Posição da Imagem 11" descr="Mãos a juntarem-se num círculo">
            <a:extLst>
              <a:ext uri="{FF2B5EF4-FFF2-40B4-BE49-F238E27FC236}">
                <a16:creationId xmlns:a16="http://schemas.microsoft.com/office/drawing/2014/main" id="{AA8A1CBA-9BB5-2246-9F4B-98EAD7C90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0" y="2811053"/>
            <a:ext cx="8991600" cy="1261295"/>
          </a:xfrm>
        </p:spPr>
        <p:txBody>
          <a:bodyPr rtlCol="0"/>
          <a:lstStyle/>
          <a:p>
            <a:pPr algn="ctr" rtl="0"/>
            <a:r>
              <a:rPr lang="pt-PT" sz="6000" dirty="0"/>
              <a:t>StoryTail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</p:spPr>
        <p:txBody>
          <a:bodyPr rtlCol="0"/>
          <a:lstStyle/>
          <a:p>
            <a:pPr rtl="0"/>
            <a:r>
              <a:rPr lang="pt-PT" dirty="0"/>
              <a:t>Sprint A</a:t>
            </a:r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42D81DD-C471-D08E-8217-35DED16199F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PT" smtClean="0"/>
              <a:pPr rtl="0"/>
              <a:t>10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A73BEBB7-4624-7B1F-2506-7574DDFF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Fluxograma processo "Ler um Livro"</a:t>
            </a:r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5FD12791-5409-7C87-484C-AF3967D83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628" y="263731"/>
            <a:ext cx="4285562" cy="633053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556B401-9C5C-4420-CCFA-BD07C039E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1245870"/>
            <a:ext cx="5664000" cy="416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19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42D81DD-C471-D08E-8217-35DED16199F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PT" smtClean="0"/>
              <a:pPr rtl="0"/>
              <a:t>11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A73BEBB7-4624-7B1F-2506-7574DDFF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Diagrama de Contexto</a:t>
            </a:r>
          </a:p>
        </p:txBody>
      </p:sp>
      <p:pic>
        <p:nvPicPr>
          <p:cNvPr id="2" name="Imagem 1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95F5E040-008F-4122-B180-259FFB65E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960" y="1301626"/>
            <a:ext cx="5400040" cy="384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8E9EA56-077B-DE73-C322-5BE72AD89F8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1301626"/>
            <a:ext cx="6289288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7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 descr="Bloco de destaques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348588" y="537251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1800" y="1012033"/>
            <a:ext cx="4648200" cy="985000"/>
          </a:xfrm>
        </p:spPr>
        <p:txBody>
          <a:bodyPr rtlCol="0"/>
          <a:lstStyle/>
          <a:p>
            <a:pPr rtl="0"/>
            <a:r>
              <a:rPr lang="pt-PT" sz="6000" dirty="0"/>
              <a:t>Autoavaliação da Equipa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111800" y="2518635"/>
            <a:ext cx="4648200" cy="1162800"/>
          </a:xfrm>
        </p:spPr>
        <p:txBody>
          <a:bodyPr rtlCol="0"/>
          <a:lstStyle/>
          <a:p>
            <a:pPr rtl="0"/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PT" smtClean="0"/>
              <a:pPr rtl="0"/>
              <a:t>12</a:t>
            </a:fld>
            <a:endParaRPr lang="pt-PT"/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0CF5B090-96FF-04FB-7221-F02275AB0A7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4117" r="14117"/>
          <a:stretch>
            <a:fillRect/>
          </a:stretch>
        </p:blipFill>
        <p:spPr>
          <a:xfrm>
            <a:off x="0" y="0"/>
            <a:ext cx="6096000" cy="637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1">
            <a:extLst>
              <a:ext uri="{FF2B5EF4-FFF2-40B4-BE49-F238E27FC236}">
                <a16:creationId xmlns:a16="http://schemas.microsoft.com/office/drawing/2014/main" id="{12105AB5-935C-A372-022A-431A9CCA35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114718F-335E-AE41-ABC0-DF18881B8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1800" y="233297"/>
            <a:ext cx="4648200" cy="4554602"/>
          </a:xfrm>
        </p:spPr>
        <p:txBody>
          <a:bodyPr anchor="t"/>
          <a:lstStyle/>
          <a:p>
            <a:r>
              <a:rPr lang="pt-PT" dirty="0"/>
              <a:t>Desempenho</a:t>
            </a:r>
            <a:br>
              <a:rPr lang="pt-PT" dirty="0"/>
            </a:br>
            <a:endParaRPr lang="pt-PT" sz="280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38228B9-412B-9DA4-363E-B7EE2A74411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pt-PT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1FC4879C-1AB6-FF94-37B6-5DD1560D3EB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4721" y="1451610"/>
            <a:ext cx="5911279" cy="3747135"/>
          </a:xfrm>
          <a:prstGeom prst="rect">
            <a:avLst/>
          </a:prstGeo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F45D8E2-A7C1-9B4F-C868-FCE4594A19C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PT" smtClean="0"/>
              <a:pPr rtl="0"/>
              <a:t>13</a:t>
            </a:fld>
            <a:endParaRPr lang="pt-PT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9E133EF-CA53-4CAF-24C2-36EBFCA4ADC7}"/>
              </a:ext>
            </a:extLst>
          </p:cNvPr>
          <p:cNvSpPr txBox="1"/>
          <p:nvPr/>
        </p:nvSpPr>
        <p:spPr>
          <a:xfrm>
            <a:off x="7152801" y="1221781"/>
            <a:ext cx="46481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A equipa atingiu as metas estabelecidas de forma eficiente.</a:t>
            </a:r>
          </a:p>
          <a:p>
            <a:endParaRPr lang="pt-PT" dirty="0"/>
          </a:p>
          <a:p>
            <a:r>
              <a:rPr lang="pt-PT" sz="1800" dirty="0"/>
              <a:t>Participação ativa de todos os membros da equipa.</a:t>
            </a:r>
          </a:p>
          <a:p>
            <a:endParaRPr lang="pt-PT" dirty="0"/>
          </a:p>
          <a:p>
            <a:r>
              <a:rPr lang="pt-PT" dirty="0"/>
              <a:t>Excelente cooperação entre os membros, com partilha de ideias e responsabilidades.</a:t>
            </a:r>
          </a:p>
          <a:p>
            <a:endParaRPr lang="pt-PT" dirty="0"/>
          </a:p>
          <a:p>
            <a:r>
              <a:rPr lang="pt-PT" dirty="0"/>
              <a:t>As responsabilidades foram distribuídas de forma justa, aproveitando as competências individuais.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177F570-A216-D370-698A-8B6823B7AB5E}"/>
              </a:ext>
            </a:extLst>
          </p:cNvPr>
          <p:cNvSpPr txBox="1"/>
          <p:nvPr/>
        </p:nvSpPr>
        <p:spPr>
          <a:xfrm>
            <a:off x="6577070" y="46381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0929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Marcador de Posição da Imagem 31" descr="mãos a bater palmas">
            <a:extLst>
              <a:ext uri="{FF2B5EF4-FFF2-40B4-BE49-F238E27FC236}">
                <a16:creationId xmlns:a16="http://schemas.microsoft.com/office/drawing/2014/main" id="{AAB6EE12-FEF8-FB41-A909-0DA61D7725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Título 13">
            <a:extLst>
              <a:ext uri="{FF2B5EF4-FFF2-40B4-BE49-F238E27FC236}">
                <a16:creationId xmlns:a16="http://schemas.microsoft.com/office/drawing/2014/main" id="{6C38D7A9-9299-4108-BB08-026F4B9CAE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PT"/>
              <a:t>Obrigado</a:t>
            </a:r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PT" smtClean="0"/>
              <a:pPr rtl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Marcador de Posição da Imagem 13" descr="Mão a escrever num post-it">
            <a:extLst>
              <a:ext uri="{FF2B5EF4-FFF2-40B4-BE49-F238E27FC236}">
                <a16:creationId xmlns:a16="http://schemas.microsoft.com/office/drawing/2014/main" id="{7E468295-904F-0743-AD06-67DA21353B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6096000" cy="6371351"/>
          </a:xfrm>
        </p:spPr>
      </p:pic>
      <p:pic>
        <p:nvPicPr>
          <p:cNvPr id="8" name="Marcador de Posição de Conteúdo 7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749" y="692537"/>
            <a:ext cx="10273852" cy="5602460"/>
          </a:xfrm>
        </p:spPr>
      </p:pic>
      <p:sp>
        <p:nvSpPr>
          <p:cNvPr id="20" name="Retângulo 19" descr="Bloco de destaques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700" y="84634"/>
            <a:ext cx="6641900" cy="1124345"/>
          </a:xfrm>
        </p:spPr>
        <p:txBody>
          <a:bodyPr rtlCol="0"/>
          <a:lstStyle/>
          <a:p>
            <a:pPr rtl="0"/>
            <a:r>
              <a:rPr lang="pt-PT" sz="5600" dirty="0"/>
              <a:t>Diagrama de Gantt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PT" smtClean="0"/>
              <a:pPr rtl="0"/>
              <a:t>2</a:t>
            </a:fld>
            <a:endParaRPr lang="pt-PT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0FF9CC6-0DE0-87CA-2E68-6F6E8888ECA0}"/>
              </a:ext>
            </a:extLst>
          </p:cNvPr>
          <p:cNvSpPr txBox="1"/>
          <p:nvPr/>
        </p:nvSpPr>
        <p:spPr>
          <a:xfrm>
            <a:off x="3112862" y="1952613"/>
            <a:ext cx="396262" cy="192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850" dirty="0">
                <a:solidFill>
                  <a:schemeClr val="accent3">
                    <a:lumMod val="50000"/>
                  </a:schemeClr>
                </a:solidFill>
              </a:rPr>
              <a:t>100%</a:t>
            </a:r>
          </a:p>
          <a:p>
            <a:r>
              <a:rPr lang="pt-PT" sz="850" dirty="0">
                <a:solidFill>
                  <a:schemeClr val="accent3">
                    <a:lumMod val="50000"/>
                  </a:schemeClr>
                </a:solidFill>
              </a:rPr>
              <a:t>100%</a:t>
            </a:r>
          </a:p>
          <a:p>
            <a:r>
              <a:rPr lang="pt-PT" sz="850" dirty="0">
                <a:solidFill>
                  <a:schemeClr val="accent3">
                    <a:lumMod val="50000"/>
                  </a:schemeClr>
                </a:solidFill>
              </a:rPr>
              <a:t>100%</a:t>
            </a:r>
          </a:p>
          <a:p>
            <a:r>
              <a:rPr lang="pt-PT" sz="850" dirty="0">
                <a:solidFill>
                  <a:schemeClr val="accent3">
                    <a:lumMod val="50000"/>
                  </a:schemeClr>
                </a:solidFill>
              </a:rPr>
              <a:t>100%</a:t>
            </a:r>
          </a:p>
          <a:p>
            <a:r>
              <a:rPr lang="pt-PT" sz="850" dirty="0">
                <a:solidFill>
                  <a:schemeClr val="accent3">
                    <a:lumMod val="50000"/>
                  </a:schemeClr>
                </a:solidFill>
              </a:rPr>
              <a:t>100%</a:t>
            </a:r>
          </a:p>
          <a:p>
            <a:r>
              <a:rPr lang="pt-PT" sz="850" dirty="0">
                <a:solidFill>
                  <a:schemeClr val="accent3">
                    <a:lumMod val="50000"/>
                  </a:schemeClr>
                </a:solidFill>
              </a:rPr>
              <a:t>100%</a:t>
            </a:r>
          </a:p>
          <a:p>
            <a:r>
              <a:rPr lang="pt-PT" sz="850" dirty="0">
                <a:solidFill>
                  <a:schemeClr val="accent3">
                    <a:lumMod val="50000"/>
                  </a:schemeClr>
                </a:solidFill>
              </a:rPr>
              <a:t>100%</a:t>
            </a:r>
          </a:p>
          <a:p>
            <a:r>
              <a:rPr lang="pt-PT" sz="850" dirty="0">
                <a:solidFill>
                  <a:schemeClr val="accent3">
                    <a:lumMod val="50000"/>
                  </a:schemeClr>
                </a:solidFill>
              </a:rPr>
              <a:t>100%</a:t>
            </a:r>
          </a:p>
          <a:p>
            <a:r>
              <a:rPr lang="pt-PT" sz="850" dirty="0">
                <a:solidFill>
                  <a:schemeClr val="accent3">
                    <a:lumMod val="50000"/>
                  </a:schemeClr>
                </a:solidFill>
              </a:rPr>
              <a:t>100%</a:t>
            </a:r>
          </a:p>
          <a:p>
            <a:r>
              <a:rPr lang="pt-PT" sz="850" dirty="0">
                <a:solidFill>
                  <a:schemeClr val="accent3">
                    <a:lumMod val="50000"/>
                  </a:schemeClr>
                </a:solidFill>
              </a:rPr>
              <a:t>100%</a:t>
            </a:r>
          </a:p>
          <a:p>
            <a:r>
              <a:rPr lang="pt-PT" sz="850" dirty="0">
                <a:solidFill>
                  <a:schemeClr val="accent3">
                    <a:lumMod val="50000"/>
                  </a:schemeClr>
                </a:solidFill>
              </a:rPr>
              <a:t>80%</a:t>
            </a:r>
          </a:p>
          <a:p>
            <a:r>
              <a:rPr lang="pt-PT" sz="850" dirty="0">
                <a:solidFill>
                  <a:schemeClr val="accent3">
                    <a:lumMod val="50000"/>
                  </a:schemeClr>
                </a:solidFill>
              </a:rPr>
              <a:t>100%</a:t>
            </a:r>
          </a:p>
          <a:p>
            <a:r>
              <a:rPr lang="pt-PT" sz="850" dirty="0">
                <a:solidFill>
                  <a:schemeClr val="accent3">
                    <a:lumMod val="50000"/>
                  </a:schemeClr>
                </a:solidFill>
              </a:rPr>
              <a:t>100%</a:t>
            </a:r>
          </a:p>
          <a:p>
            <a:r>
              <a:rPr lang="pt-PT" sz="850" dirty="0">
                <a:solidFill>
                  <a:schemeClr val="accent3">
                    <a:lumMod val="50000"/>
                  </a:schemeClr>
                </a:solidFill>
              </a:rPr>
              <a:t>100%</a:t>
            </a:r>
            <a:endParaRPr lang="pt-PT" sz="850" dirty="0"/>
          </a:p>
        </p:txBody>
      </p:sp>
    </p:spTree>
    <p:extLst>
      <p:ext uri="{BB962C8B-B14F-4D97-AF65-F5344CB8AC3E}">
        <p14:creationId xmlns:p14="http://schemas.microsoft.com/office/powerpoint/2010/main" val="72209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39E032C2-6183-FA57-D012-5DAB640F695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2069881" y="1008000"/>
            <a:ext cx="9684120" cy="5496743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EB5739B3-ACF8-A03A-F0C9-AF18D3859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Requisitos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B7F0434E-C395-5DE8-05A2-6B5B42142D6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66D41DC0-B05F-C62F-966E-A15BFA856F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Funcionais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C10CAB43-E1C6-DD7F-7936-646C8BB11E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819744"/>
            <a:ext cx="5472000" cy="4168332"/>
          </a:xfrm>
        </p:spPr>
        <p:txBody>
          <a:bodyPr/>
          <a:lstStyle/>
          <a:p>
            <a:pPr marL="266700" marR="0" lvl="0" indent="-26670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PT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Um utilizador visitante deve poder fazer login para assim aceder a mais conteúdo (nomeadamente premium);</a:t>
            </a:r>
          </a:p>
          <a:p>
            <a:pPr marL="266700" marR="0" lvl="0" indent="-26670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PT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 utilizador administrador deve poder gerir conteúdos, nomeadamente adicionar livros ao sistema;</a:t>
            </a:r>
            <a:endParaRPr kumimoji="0" lang="pt-PT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66700" marR="0" lvl="0" indent="-26670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PT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sistema deverá permitir guardar os seguintes dados de cada livro: título, fotografia da capa, breve descrição, autor(es), faixa etária adequada, tags, rating, páginas do texto integral e/ou áudio e/ou vídeo, atividades de exploração, outros elementos;</a:t>
            </a:r>
            <a:endParaRPr kumimoji="0" lang="pt-PT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66700" marR="0" lvl="0" indent="-26670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PT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Um utilizador deve poder ler um livro por três formas: i) página-a-página folheadas digitalmente; ii) narração em áudio; ou iii) vídeo;</a:t>
            </a:r>
            <a:endParaRPr kumimoji="0" lang="pt-PT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66700" marR="0" lvl="0" indent="-26670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PT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 atividades de exploração têm como objetivo imergir na mensagem do livro de forma lúdica, podendo ser i) sugestões para desenhar; ii) sugestões para explorar temas relacionados com o contexto; iii) jogos quiz; ou iv) outros;</a:t>
            </a:r>
            <a:endParaRPr kumimoji="0" lang="pt-PT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66700" marR="0" lvl="0" indent="-26670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PT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Um utilizador logado terá acesso a uma página de perfil pessoal com os seus dados; livros marcados como favoritos, livros lidos, e livros em exploração (com percentagem de visualização ou progresso bar); bem como a possibilidade de pedir acesso a conteúdo premium para o seu perfil;</a:t>
            </a:r>
            <a:endParaRPr kumimoji="0" lang="pt-PT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66700" marR="0" lvl="0" indent="-26670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PT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Um utilizador visitante (utilizador sem login), deve poder visualizar toda a informação em “infinite scroll”, não podendo aceder a algum conteúdo premium;</a:t>
            </a:r>
            <a:endParaRPr kumimoji="0" lang="pt-PT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66700" marR="0" lvl="0" indent="-26670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PT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Os autores de livros devem ter uma página individual com informação relevante, tal como: nome, fotografia, nacionalidade, breve descrição e livros associados;</a:t>
            </a:r>
            <a:endParaRPr kumimoji="0" lang="pt-PT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66700" marR="0" lvl="0" indent="-26670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PT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Quando um utilizador logado termina a leitura de um livro, pode atribuir um rating.</a:t>
            </a:r>
            <a:endParaRPr kumimoji="0" lang="pt-PT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pt-PT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1F4B88AC-962A-A496-8D62-CEB11B224B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PT" dirty="0"/>
              <a:t>Não Funcionais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B6E1EDBF-3D8C-83A3-5145-B16D20AE81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88002" y="1875135"/>
            <a:ext cx="5472113" cy="3903874"/>
          </a:xfrm>
        </p:spPr>
        <p:txBody>
          <a:bodyPr/>
          <a:lstStyle/>
          <a:p>
            <a:pPr marL="266700" marR="0" lvl="0" indent="-2667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PT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O público-alvo principal são crianças dos 3 aos 9 anos;</a:t>
            </a:r>
          </a:p>
          <a:p>
            <a:pPr marL="266700" marR="0" lvl="0" indent="-2667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PT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 interface da plataforma web deve ser pautada por cores leves, seguindo o manual “brand Guidelines” disponibilizado e tendo a raposa como mascote de referência;</a:t>
            </a:r>
          </a:p>
          <a:p>
            <a:pPr marL="266700" marR="0" lvl="0" indent="-2667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PT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 plataforma web deve ser apresentada em inglês ou bilingue em inglês e português;</a:t>
            </a:r>
          </a:p>
          <a:p>
            <a:endParaRPr lang="pt-PT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0756154-1CC7-7ADB-31D1-077E5BD6A9B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PT" smtClean="0"/>
              <a:pPr rtl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8672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914B709-68A8-2454-FB87-CC7717E5A1E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pt-PT" smtClean="0"/>
              <a:pPr rtl="0">
                <a:spcAft>
                  <a:spcPts val="600"/>
                </a:spcAft>
              </a:pPr>
              <a:t>4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5931429-EC22-18AF-D7F9-5FADE0CFF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</p:spPr>
        <p:txBody>
          <a:bodyPr anchor="ctr">
            <a:normAutofit/>
          </a:bodyPr>
          <a:lstStyle/>
          <a:p>
            <a:r>
              <a:rPr lang="pt-PT" sz="3000" dirty="0"/>
              <a:t>Diagrama de Use Cases do Sistema StoryTail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DD79F63-159C-7A46-7410-C899E23C38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42" r="7018" b="2"/>
          <a:stretch/>
        </p:blipFill>
        <p:spPr>
          <a:xfrm>
            <a:off x="432000" y="1054500"/>
            <a:ext cx="5473500" cy="435254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6000"/>
              </a:srgbClr>
            </a:outerShdw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1ED7038-5F7F-1EC5-BC99-BDD68E767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641" y="0"/>
            <a:ext cx="36000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5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6BBAAC2-406C-7861-A9DF-F1EC4795331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PT" smtClean="0"/>
              <a:pPr rtl="0"/>
              <a:t>5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9857023-63C7-002D-8990-87C25E8E3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Modelo Relacional de Dados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pt-PT" dirty="0"/>
          </a:p>
        </p:txBody>
      </p:sp>
      <p:pic>
        <p:nvPicPr>
          <p:cNvPr id="6" name="Imagem 5" descr="Diagrama, Desenho técnico&#10;&#10;Descrição gerada automaticamente">
            <a:extLst>
              <a:ext uri="{FF2B5EF4-FFF2-40B4-BE49-F238E27FC236}">
                <a16:creationId xmlns:a16="http://schemas.microsoft.com/office/drawing/2014/main" id="{C672F55D-F56C-B6A6-F938-5485D70F3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628" y="1041182"/>
            <a:ext cx="6225011" cy="539863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D46A5F2-AB10-07B2-D11D-EDBAA11DBB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>
            <a:off x="240566" y="899651"/>
            <a:ext cx="11519434" cy="56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3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20">
            <a:extLst>
              <a:ext uri="{FF2B5EF4-FFF2-40B4-BE49-F238E27FC236}">
                <a16:creationId xmlns:a16="http://schemas.microsoft.com/office/drawing/2014/main" id="{C0275B15-9313-025F-5BAC-CCD4CA495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PT" dirty="0"/>
              <a:t>Modelo de Domínio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A43BCE32-A0FE-79D3-6413-65DDA33A6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765" y="1691640"/>
            <a:ext cx="5975547" cy="4343400"/>
          </a:xfrm>
          <a:prstGeom prst="rect">
            <a:avLst/>
          </a:prstGeom>
        </p:spPr>
      </p:pic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PT" smtClean="0"/>
              <a:pPr rtl="0"/>
              <a:t>6</a:t>
            </a:fld>
            <a:endParaRPr lang="pt-PT"/>
          </a:p>
        </p:txBody>
      </p:sp>
      <p:pic>
        <p:nvPicPr>
          <p:cNvPr id="19" name="Espaço Reservado para Imagem 18">
            <a:extLst>
              <a:ext uri="{FF2B5EF4-FFF2-40B4-BE49-F238E27FC236}">
                <a16:creationId xmlns:a16="http://schemas.microsoft.com/office/drawing/2014/main" id="{B4AC7D04-D14B-0A2B-3695-9BDD56D8C6B2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/>
          <a:srcRect l="23065" r="23065"/>
          <a:stretch>
            <a:fillRect/>
          </a:stretch>
        </p:blipFill>
        <p:spPr>
          <a:xfrm>
            <a:off x="0" y="432000"/>
            <a:ext cx="5664200" cy="593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CB82001-7C57-CB64-B89D-0D7899E364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PT" smtClean="0"/>
              <a:pPr rtl="0"/>
              <a:t>7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28903BE-22E5-6EFA-7689-1C2795475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Diagrama de Sequência "Ler um Livro"</a:t>
            </a:r>
            <a:endParaRPr lang="pt-PT" dirty="0"/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124AAE46-3880-C43B-BD45-89B5263C8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797" y="1668831"/>
            <a:ext cx="6761351" cy="428421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F4CDEDD-E393-B6D7-1E5B-F1AB1B9066F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3000"/>
          </a:blip>
          <a:stretch>
            <a:fillRect/>
          </a:stretch>
        </p:blipFill>
        <p:spPr>
          <a:xfrm>
            <a:off x="0" y="1250530"/>
            <a:ext cx="5234940" cy="470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2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9DCDC36-A88B-6675-D8FF-F4DAD72093E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PT" smtClean="0"/>
              <a:pPr rtl="0"/>
              <a:t>8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1AEAD7C-E450-BE2A-CEA0-4344E2777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Diagrama de Sequência “Adicionar um Livro"</a:t>
            </a:r>
            <a:endParaRPr lang="pt-PT" dirty="0"/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CE886CEE-3207-3A49-9DA5-69D40A737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983" y="818306"/>
            <a:ext cx="7068195" cy="5598740"/>
          </a:xfrm>
          <a:prstGeom prst="rect">
            <a:avLst/>
          </a:prstGeom>
        </p:spPr>
      </p:pic>
      <p:pic>
        <p:nvPicPr>
          <p:cNvPr id="2050" name="Picture 2" descr="adicionar livro ícone logotipo placa esboço 47567086 Vetor no Vecteezy">
            <a:extLst>
              <a:ext uri="{FF2B5EF4-FFF2-40B4-BE49-F238E27FC236}">
                <a16:creationId xmlns:a16="http://schemas.microsoft.com/office/drawing/2014/main" id="{1AD9FA51-2512-43E1-5D75-443C5BB54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7" y="1499401"/>
            <a:ext cx="3886884" cy="410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69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0D0A384-06B2-DD14-CEBC-D5D84F8AB7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PT" smtClean="0"/>
              <a:pPr rtl="0"/>
              <a:t>9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3ECB691-B800-EAC4-F6BE-0DE9A1FEE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Dicionário de Dados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EF83268-4EF2-DE7F-BDD1-6F3FA10E3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320" y="1458982"/>
            <a:ext cx="6978680" cy="434406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1A3B9A3-8A96-6C40-8233-6F06F3AE4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1786280"/>
            <a:ext cx="3954414" cy="263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67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6462_TF16411250.potx" id="{6F743643-5F89-43EA-9F32-EA73F1D9D0E1}" vid="{2AA69D63-689F-4127-8868-3E4F758407FB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B2218FC-8412-44B9-9E82-D51F1F531141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purl.org/dc/elements/1.1/"/>
    <ds:schemaRef ds:uri="http://purl.org/dc/terms/"/>
    <ds:schemaRef ds:uri="6dc4bcd6-49db-4c07-9060-8acfc67cef9f"/>
    <ds:schemaRef ds:uri="http://www.w3.org/XML/1998/namespace"/>
    <ds:schemaRef ds:uri="http://schemas.microsoft.com/office/infopath/2007/PartnerControls"/>
    <ds:schemaRef ds:uri="fb0879af-3eba-417a-a55a-ffe6dcd6ca77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B64A4C9D-F801-4923-BC6D-E0006F5123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empresarial – tema claro</Template>
  <TotalTime>196</TotalTime>
  <Words>476</Words>
  <Application>Microsoft Office PowerPoint</Application>
  <PresentationFormat>Ecrã Panorâmico</PresentationFormat>
  <Paragraphs>64</Paragraphs>
  <Slides>14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Candara</vt:lpstr>
      <vt:lpstr>Corbel</vt:lpstr>
      <vt:lpstr>Times New Roman</vt:lpstr>
      <vt:lpstr>Wingdings</vt:lpstr>
      <vt:lpstr>Tema do Office</vt:lpstr>
      <vt:lpstr>StoryTail</vt:lpstr>
      <vt:lpstr>Diagrama de Gantt</vt:lpstr>
      <vt:lpstr>Requisitos</vt:lpstr>
      <vt:lpstr>Diagrama de Use Cases do Sistema StoryTail </vt:lpstr>
      <vt:lpstr>Modelo Relacional de Dados </vt:lpstr>
      <vt:lpstr>Modelo de Domínio</vt:lpstr>
      <vt:lpstr>Diagrama de Sequência "Ler um Livro"</vt:lpstr>
      <vt:lpstr>Diagrama de Sequência “Adicionar um Livro"</vt:lpstr>
      <vt:lpstr>Dicionário de Dados</vt:lpstr>
      <vt:lpstr>Fluxograma processo "Ler um Livro"</vt:lpstr>
      <vt:lpstr>Diagrama de Contexto</vt:lpstr>
      <vt:lpstr>Autoavaliação da Equipa</vt:lpstr>
      <vt:lpstr>Desempenho 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StoryTail</dc:title>
  <dc:creator>Ricardo Freixo</dc:creator>
  <cp:lastModifiedBy>Luís Afonso Ferreira Pinto</cp:lastModifiedBy>
  <cp:revision>4</cp:revision>
  <dcterms:created xsi:type="dcterms:W3CDTF">2024-10-09T22:40:57Z</dcterms:created>
  <dcterms:modified xsi:type="dcterms:W3CDTF">2024-10-10T14:18:21Z</dcterms:modified>
</cp:coreProperties>
</file>